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77" r:id="rId5"/>
    <p:sldId id="269" r:id="rId6"/>
    <p:sldId id="261" r:id="rId7"/>
    <p:sldId id="288" r:id="rId8"/>
    <p:sldId id="270" r:id="rId9"/>
    <p:sldId id="282" r:id="rId10"/>
    <p:sldId id="259" r:id="rId11"/>
    <p:sldId id="278" r:id="rId12"/>
    <p:sldId id="262" r:id="rId13"/>
    <p:sldId id="272" r:id="rId14"/>
    <p:sldId id="273" r:id="rId15"/>
    <p:sldId id="274" r:id="rId16"/>
    <p:sldId id="286" r:id="rId17"/>
    <p:sldId id="275" r:id="rId18"/>
    <p:sldId id="285" r:id="rId19"/>
    <p:sldId id="263" r:id="rId20"/>
    <p:sldId id="279" r:id="rId21"/>
    <p:sldId id="280" r:id="rId22"/>
    <p:sldId id="281" r:id="rId23"/>
    <p:sldId id="264" r:id="rId24"/>
    <p:sldId id="265" r:id="rId25"/>
    <p:sldId id="266" r:id="rId26"/>
    <p:sldId id="267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400104626096994E-2"/>
          <c:y val="8.2364484369031335E-2"/>
          <c:w val="0.72087144068331666"/>
          <c:h val="0.8379412960703855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TRỊ GIÁ XUẤT KHẨU</c:v>
                </c:pt>
              </c:strCache>
            </c:strRef>
          </c:tx>
          <c:explosion val="6"/>
          <c:dPt>
            <c:idx val="0"/>
            <c:bubble3D val="0"/>
            <c:explosion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1-17DF-4F89-B4D8-367D369DCDF3}"/>
              </c:ext>
            </c:extLst>
          </c:dPt>
          <c:dPt>
            <c:idx val="1"/>
            <c:bubble3D val="0"/>
            <c:explosion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17DF-4F89-B4D8-367D369DCDF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CANADA</c:v>
                </c:pt>
                <c:pt idx="2">
                  <c:v>EU</c:v>
                </c:pt>
                <c:pt idx="3">
                  <c:v>OTHERS</c:v>
                </c:pt>
                <c:pt idx="4">
                  <c:v>JAPAN</c:v>
                </c:pt>
                <c:pt idx="5">
                  <c:v>KOREA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24236398.73</c:v>
                </c:pt>
                <c:pt idx="1">
                  <c:v>2139102.67</c:v>
                </c:pt>
                <c:pt idx="2">
                  <c:v>2794724.69</c:v>
                </c:pt>
                <c:pt idx="3">
                  <c:v>1420466.58</c:v>
                </c:pt>
                <c:pt idx="4">
                  <c:v>83417.919999999998</c:v>
                </c:pt>
                <c:pt idx="5">
                  <c:v>643072.66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7DF-4F89-B4D8-367D369DCD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07B85-1C93-4184-896C-5A181B15E7D9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BCB0F-2C2F-4FA9-9DC5-1B967CF6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맑은 고딕" panose="020B0503020000020004" pitchFamily="34" charset="-127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fld id="{69CF3A39-5CED-412A-8D29-56685438EFAF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2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3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4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8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ko-KR" alt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81E18-8D73-4058-A805-E384AF1DA3B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175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40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7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5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5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EE160-81AB-418B-AA64-797EF450B9D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435C-D211-46EE-AAA8-56343F8D9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6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huha@tdtgroup.vn" TargetMode="External"/><Relationship Id="rId2" Type="http://schemas.openxmlformats.org/officeDocument/2006/relationships/hyperlink" Target="mailto:thangnv@tdtgroup.v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dtgroup.v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7656" y="903972"/>
            <a:ext cx="9144000" cy="1306687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 COMPANY PROFILE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966" y="5688354"/>
            <a:ext cx="9144000" cy="797996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 Nguyen, Jun 2020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7" y="1601801"/>
            <a:ext cx="9772298" cy="41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1" y="365125"/>
            <a:ext cx="10740189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SEWING FLOOR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02" y="1519525"/>
            <a:ext cx="8630120" cy="36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FINISHING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50" y="1572773"/>
            <a:ext cx="5323142" cy="380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6" y="1572773"/>
            <a:ext cx="4857874" cy="38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CONTROL SYSTEM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" y="1544270"/>
            <a:ext cx="9733362" cy="41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7"/>
            <a:ext cx="2501587" cy="347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82" y="1690687"/>
            <a:ext cx="2917481" cy="347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54" y="1690687"/>
            <a:ext cx="2654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1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69" y="1690688"/>
            <a:ext cx="2273384" cy="335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35" y="1690688"/>
            <a:ext cx="2889378" cy="322094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9" y="1775119"/>
            <a:ext cx="2981798" cy="31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6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5" y="1912757"/>
            <a:ext cx="3570183" cy="277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81" y="1912758"/>
            <a:ext cx="3571345" cy="2790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570" y="1867036"/>
            <a:ext cx="3913447" cy="309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4" y="1690688"/>
            <a:ext cx="3322414" cy="380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95" y="1718737"/>
            <a:ext cx="3799818" cy="3623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74" y="1718737"/>
            <a:ext cx="3198290" cy="36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" y="2207944"/>
            <a:ext cx="2523309" cy="27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54" y="2207944"/>
            <a:ext cx="2858779" cy="275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408" y="2131745"/>
            <a:ext cx="2670223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85" y="1763615"/>
            <a:ext cx="2560430" cy="355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630" y="1690688"/>
            <a:ext cx="2818354" cy="37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7042"/>
            <a:ext cx="10515600" cy="9588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BUYERS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06" y="1654316"/>
            <a:ext cx="1042445" cy="103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05" y="1729344"/>
            <a:ext cx="1620422" cy="88775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439" y="4509002"/>
            <a:ext cx="2066395" cy="39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74" y="4197240"/>
            <a:ext cx="2342680" cy="834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26" y="1654316"/>
            <a:ext cx="2740282" cy="1274356"/>
          </a:xfrm>
          <a:prstGeom prst="rect">
            <a:avLst/>
          </a:prstGeom>
        </p:spPr>
      </p:pic>
      <p:pic>
        <p:nvPicPr>
          <p:cNvPr id="13" name="Picture 2" descr="Kết quả hình ảnh cho VF L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19" y="4326208"/>
            <a:ext cx="1788217" cy="7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86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66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INFORMATION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7360"/>
            <a:ext cx="10515600" cy="4439603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Name:  TDT Investment and Development JSC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Established: 22th March, 2011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Core business: manufacturing and trading garment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Head office: Diem Thuy commune, </a:t>
            </a:r>
            <a:r>
              <a:rPr lang="en-US" altLang="zh-CN" sz="3300" b="1" dirty="0" err="1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Phu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300" b="1" dirty="0" err="1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Binh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district, Thai Nguyen province, Viet Nam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Telephone: (+84) 280 656 7898; Fax: (+84) 280 569.898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Plant area: </a:t>
            </a: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100,000 </a:t>
            </a:r>
            <a:r>
              <a:rPr lang="en-US" altLang="zh-CN" sz="3300" b="1" dirty="0" err="1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sqm</a:t>
            </a: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Total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employees: </a:t>
            </a: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2,000 people </a:t>
            </a:r>
            <a:endParaRPr lang="en-US" altLang="zh-CN" sz="3300" b="1" dirty="0">
              <a:solidFill>
                <a:srgbClr val="00206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Contact: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  <a:hlinkClick r:id="rId2"/>
              </a:rPr>
              <a:t>thangnv@tdtgroup.vn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(VP)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or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  <a:hlinkClick r:id="rId3"/>
              </a:rPr>
              <a:t>thuha@tdtgroup.vn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(Sales manager)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Website: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  <a:hlinkClick r:id="rId4"/>
              </a:rPr>
              <a:t>www.tdtgroup.vn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endParaRPr lang="en-US" altLang="zh-CN" sz="3300" b="1" dirty="0" smtClean="0">
              <a:solidFill>
                <a:srgbClr val="00206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altLang="zh-CN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Capacity for Jackets: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4,500,000 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pieces / year (padding, down, fake down, coat…)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Capacity for bottoms: 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9,000,000 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pieces / year (chino, cargo, swim, skirt…)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50 km far from TDT to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Noi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Bai </a:t>
            </a:r>
            <a:r>
              <a:rPr lang="en-US" sz="3300" b="1" dirty="0" smtClean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airport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130km far from TDT to Hai </a:t>
            </a:r>
            <a:r>
              <a:rPr lang="en-US" sz="3300" b="1" dirty="0" err="1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Phong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7042"/>
            <a:ext cx="10515600" cy="9588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BUYERS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 descr="Tommy Hilfiger - khám phá sức mạnh của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641" y="1635145"/>
            <a:ext cx="1882327" cy="1882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430" y="1934944"/>
            <a:ext cx="2454771" cy="13637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269" y="2020779"/>
            <a:ext cx="1686881" cy="10121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10" y="3887396"/>
            <a:ext cx="3057525" cy="14954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585" y="3887396"/>
            <a:ext cx="3158002" cy="12863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542" y="4016774"/>
            <a:ext cx="1676545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7042"/>
            <a:ext cx="10515600" cy="9588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BUYERS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arn Free Walmart Gift Cards - Fetch Rew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3" y="1359437"/>
            <a:ext cx="1971968" cy="13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Tommy Hilfiger - khám phá sức mạnh của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958" y="3522664"/>
            <a:ext cx="1718803" cy="1221255"/>
          </a:xfrm>
          <a:prstGeom prst="rect">
            <a:avLst/>
          </a:prstGeom>
        </p:spPr>
      </p:pic>
      <p:pic>
        <p:nvPicPr>
          <p:cNvPr id="1034" name="Picture 10" descr="calvin-klein-logo-vector - December gir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928" y="1351157"/>
            <a:ext cx="2474304" cy="11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045" y="1351157"/>
            <a:ext cx="1837166" cy="1257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054" y="3002884"/>
            <a:ext cx="2503935" cy="2503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923" y="3324899"/>
            <a:ext cx="1892027" cy="14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7042"/>
            <a:ext cx="10515600" cy="9588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BUYERS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8" descr="Tommy Hilfiger - khám phá sức mạnh của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InternetRetailing - Apparel and Footwear - Lands'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7" y="1877201"/>
            <a:ext cx="2173885" cy="14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utica Viet Nam Official - Home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83" y="1581966"/>
            <a:ext cx="1818752" cy="18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nards Weekly Ad, Flyer, Sales &amp; Deals | Rab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181" y="16496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radivarius (clothing brand)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90" y="3982968"/>
            <a:ext cx="4232854" cy="166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ll and Bear Perfumes And Colog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31" y="3635161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 (FACTORY AUDIT)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2479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GAP/OLD NAVY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KOHL’S</a:t>
            </a:r>
          </a:p>
          <a:p>
            <a:endParaRPr lang="en-US" dirty="0" smtClean="0"/>
          </a:p>
          <a:p>
            <a:r>
              <a:rPr lang="en-US" dirty="0" smtClean="0"/>
              <a:t>ANF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VF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12513" y="1828060"/>
            <a:ext cx="35247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BETTER WORK</a:t>
            </a:r>
          </a:p>
          <a:p>
            <a:endParaRPr lang="en-US" dirty="0" smtClean="0"/>
          </a:p>
          <a:p>
            <a:r>
              <a:rPr lang="en-US" dirty="0" smtClean="0"/>
              <a:t>INDITEX</a:t>
            </a:r>
          </a:p>
          <a:p>
            <a:endParaRPr lang="en-US" dirty="0"/>
          </a:p>
          <a:p>
            <a:r>
              <a:rPr lang="en-US" dirty="0" smtClean="0"/>
              <a:t>TARGET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SMETA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175973" y="1846156"/>
            <a:ext cx="35247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WRAP</a:t>
            </a:r>
          </a:p>
          <a:p>
            <a:endParaRPr lang="en-US" dirty="0"/>
          </a:p>
          <a:p>
            <a:r>
              <a:rPr lang="en-US" dirty="0" smtClean="0"/>
              <a:t>WALMART</a:t>
            </a:r>
          </a:p>
          <a:p>
            <a:endParaRPr lang="en-US" dirty="0"/>
          </a:p>
          <a:p>
            <a:r>
              <a:rPr lang="en-US" dirty="0" smtClean="0"/>
              <a:t>COSTCO</a:t>
            </a:r>
          </a:p>
          <a:p>
            <a:endParaRPr lang="en-US" dirty="0"/>
          </a:p>
          <a:p>
            <a:r>
              <a:rPr lang="en-US" dirty="0" smtClean="0"/>
              <a:t>PVH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TIME AND MOQ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LEAD TIME: 48-72 HOURS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LEAD TIME FOR CMPT ORDER: 30-45 DAYS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LEAD TIME FOR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FOB ORDER:90-135 DAYS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MOQ FOR BOTTOMS ORDER: 5,000 PCS / STYLE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MOQ FOR JACKET ORDER: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,000 PCS / STYLE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07" y="3819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SHARE (2019)</a:t>
            </a:r>
            <a:endParaRPr lang="en-US" sz="40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684581"/>
              </p:ext>
            </p:extLst>
          </p:nvPr>
        </p:nvGraphicFramePr>
        <p:xfrm>
          <a:off x="2152650" y="1825625"/>
          <a:ext cx="7600950" cy="407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20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TDT AIM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 MEET BUYER’S QUALITY STANDARD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TIME DELIVERY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LONG-TERM COPERATION WITH OUR PARTNERS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SUSTAINABLE DEVELOPMENT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ANK YO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95" y="2325188"/>
            <a:ext cx="7257942" cy="239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572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LAYOUT (TDT DIEM THUY)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67" y="1825625"/>
            <a:ext cx="7111865" cy="4351338"/>
          </a:xfrm>
        </p:spPr>
      </p:pic>
    </p:spTree>
    <p:extLst>
      <p:ext uri="{BB962C8B-B14F-4D97-AF65-F5344CB8AC3E}">
        <p14:creationId xmlns:p14="http://schemas.microsoft.com/office/powerpoint/2010/main" val="25483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42" y="23610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 LAYOUT (TDT DAI TU)</a:t>
            </a:r>
            <a:endParaRPr lang="en-US" sz="40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42" y="1606842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78306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AutoShape 18"/>
          <p:cNvSpPr>
            <a:spLocks noChangeArrowheads="1"/>
          </p:cNvSpPr>
          <p:nvPr/>
        </p:nvSpPr>
        <p:spPr bwMode="auto">
          <a:xfrm>
            <a:off x="3837789" y="2491698"/>
            <a:ext cx="1250156" cy="31333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BOARD OF MANAGEMENT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latinLnBrk="1" hangingPunct="1"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6" name="직선 연결선 199"/>
          <p:cNvCxnSpPr/>
          <p:nvPr/>
        </p:nvCxnSpPr>
        <p:spPr>
          <a:xfrm rot="5400000">
            <a:off x="7471815" y="2397783"/>
            <a:ext cx="119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202"/>
          <p:cNvCxnSpPr/>
          <p:nvPr/>
        </p:nvCxnSpPr>
        <p:spPr>
          <a:xfrm rot="5400000">
            <a:off x="7471815" y="2397783"/>
            <a:ext cx="119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95"/>
          <p:cNvCxnSpPr/>
          <p:nvPr/>
        </p:nvCxnSpPr>
        <p:spPr>
          <a:xfrm>
            <a:off x="5490614" y="469807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AutoShape 18"/>
          <p:cNvSpPr>
            <a:spLocks noChangeArrowheads="1"/>
          </p:cNvSpPr>
          <p:nvPr/>
        </p:nvSpPr>
        <p:spPr bwMode="auto">
          <a:xfrm>
            <a:off x="4098587" y="3969478"/>
            <a:ext cx="1133792" cy="3257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DIEM THUY FACTORY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AutoShape 18"/>
          <p:cNvSpPr>
            <a:spLocks noChangeArrowheads="1"/>
          </p:cNvSpPr>
          <p:nvPr/>
        </p:nvSpPr>
        <p:spPr bwMode="auto">
          <a:xfrm>
            <a:off x="5160739" y="3255820"/>
            <a:ext cx="1138093" cy="32513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HR DEPARTMENT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AutoShape 18"/>
          <p:cNvSpPr>
            <a:spLocks noChangeArrowheads="1"/>
          </p:cNvSpPr>
          <p:nvPr/>
        </p:nvSpPr>
        <p:spPr bwMode="auto">
          <a:xfrm>
            <a:off x="3479092" y="1557183"/>
            <a:ext cx="2046685" cy="248841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r>
              <a:rPr lang="en-US" altLang="ko-KR" sz="82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ANNUAL GENERAL MEETING</a:t>
            </a:r>
            <a:endParaRPr lang="en-US" altLang="ko-KR" sz="82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6557434" y="2097244"/>
            <a:ext cx="1336103" cy="28813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BOARD OF SUPERVISORD 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latinLnBrk="1" hangingPunct="1"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531096" y="1665547"/>
            <a:ext cx="156686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97958" y="1665550"/>
            <a:ext cx="0" cy="43219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7" name="AutoShape 18"/>
          <p:cNvSpPr>
            <a:spLocks noChangeArrowheads="1"/>
          </p:cNvSpPr>
          <p:nvPr/>
        </p:nvSpPr>
        <p:spPr bwMode="auto">
          <a:xfrm>
            <a:off x="1273662" y="3275521"/>
            <a:ext cx="1277849" cy="47838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SALES DEPARTMENT</a:t>
            </a:r>
          </a:p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IMPOR-EXPORT DEPT</a:t>
            </a:r>
          </a:p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(FOB)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1" latinLnBrk="1" hangingPunct="1"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>
            <a:off x="6626230" y="3258579"/>
            <a:ext cx="1362557" cy="31961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ACCOUNT DEPARTMENT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AutoShape 18"/>
          <p:cNvSpPr>
            <a:spLocks noChangeArrowheads="1"/>
          </p:cNvSpPr>
          <p:nvPr/>
        </p:nvSpPr>
        <p:spPr bwMode="auto">
          <a:xfrm>
            <a:off x="4861948" y="4751333"/>
            <a:ext cx="882636" cy="3600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DESIGN TEAM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AutoShape 18"/>
          <p:cNvSpPr>
            <a:spLocks noChangeArrowheads="1"/>
          </p:cNvSpPr>
          <p:nvPr/>
        </p:nvSpPr>
        <p:spPr bwMode="auto">
          <a:xfrm>
            <a:off x="7640780" y="4747806"/>
            <a:ext cx="761285" cy="3511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PLANNING</a:t>
            </a: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DEPARTMENT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AutoShape 18"/>
          <p:cNvSpPr>
            <a:spLocks noChangeArrowheads="1"/>
          </p:cNvSpPr>
          <p:nvPr/>
        </p:nvSpPr>
        <p:spPr bwMode="auto">
          <a:xfrm>
            <a:off x="5891348" y="5644561"/>
            <a:ext cx="1048460" cy="25961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SEWING LINES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AutoShape 18"/>
          <p:cNvSpPr>
            <a:spLocks noChangeArrowheads="1"/>
          </p:cNvSpPr>
          <p:nvPr/>
        </p:nvSpPr>
        <p:spPr bwMode="auto">
          <a:xfrm>
            <a:off x="3856125" y="1994947"/>
            <a:ext cx="1250156" cy="29686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latinLnBrk="1" hangingPunct="1"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algn="ctr" eaLnBrk="1" latinLnBrk="1" hangingPunct="1"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BOARD OF DIRECTOR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AutoShape 18"/>
          <p:cNvSpPr>
            <a:spLocks noChangeArrowheads="1"/>
          </p:cNvSpPr>
          <p:nvPr/>
        </p:nvSpPr>
        <p:spPr bwMode="auto">
          <a:xfrm>
            <a:off x="9422101" y="4038465"/>
            <a:ext cx="1026114" cy="26134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THINH DUC FACTORY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1825871" y="3022860"/>
            <a:ext cx="531375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7127723" y="3010954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693020" y="3013336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5229756" y="4519864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4657178" y="3786052"/>
            <a:ext cx="5219464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988787" y="4513316"/>
            <a:ext cx="0" cy="28813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1" name="AutoShape 18"/>
          <p:cNvSpPr>
            <a:spLocks noChangeArrowheads="1"/>
          </p:cNvSpPr>
          <p:nvPr/>
        </p:nvSpPr>
        <p:spPr bwMode="auto">
          <a:xfrm>
            <a:off x="4871010" y="5644812"/>
            <a:ext cx="873574" cy="2493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CUTTING SECTION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8"/>
          <p:cNvSpPr>
            <a:spLocks noChangeArrowheads="1"/>
          </p:cNvSpPr>
          <p:nvPr/>
        </p:nvSpPr>
        <p:spPr bwMode="auto">
          <a:xfrm>
            <a:off x="7266910" y="5648543"/>
            <a:ext cx="982794" cy="25539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FINISHING SECTION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5210074" y="5348287"/>
            <a:ext cx="4216996" cy="338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5212195" y="5330504"/>
            <a:ext cx="2623" cy="272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471439" y="1806043"/>
            <a:ext cx="0" cy="19883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471439" y="2302532"/>
            <a:ext cx="0" cy="1988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9" name="AutoShape 18"/>
          <p:cNvSpPr>
            <a:spLocks noChangeArrowheads="1"/>
          </p:cNvSpPr>
          <p:nvPr/>
        </p:nvSpPr>
        <p:spPr bwMode="auto">
          <a:xfrm>
            <a:off x="3259112" y="3275524"/>
            <a:ext cx="1194026" cy="34445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OWN FACTORIES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3841599" y="3024052"/>
            <a:ext cx="1191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4659558" y="3436008"/>
            <a:ext cx="0" cy="54530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583768" y="3786052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819917" y="3018098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657178" y="4518738"/>
            <a:ext cx="5226301" cy="1129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AutoShape 18"/>
          <p:cNvSpPr>
            <a:spLocks noChangeArrowheads="1"/>
          </p:cNvSpPr>
          <p:nvPr/>
        </p:nvSpPr>
        <p:spPr bwMode="auto">
          <a:xfrm>
            <a:off x="1149837" y="3910756"/>
            <a:ext cx="1543050" cy="4906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SUB-CONTRACT FACOTRY 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(OUTSOURCING)</a:t>
            </a:r>
          </a:p>
          <a:p>
            <a:pPr marL="0" lvl="1" algn="ctr" latinLnBrk="1">
              <a:lnSpc>
                <a:spcPct val="150000"/>
              </a:lnSpc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819917" y="3753904"/>
            <a:ext cx="0" cy="1791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644895" y="4501618"/>
            <a:ext cx="0" cy="13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6657427" y="4875472"/>
            <a:ext cx="0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480964" y="2824026"/>
            <a:ext cx="0" cy="1988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9" name="AutoShape 18"/>
          <p:cNvSpPr>
            <a:spLocks noChangeArrowheads="1"/>
          </p:cNvSpPr>
          <p:nvPr/>
        </p:nvSpPr>
        <p:spPr bwMode="auto">
          <a:xfrm>
            <a:off x="6276784" y="4742473"/>
            <a:ext cx="761285" cy="3511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80" b="1" dirty="0" smtClean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TECHNICAL </a:t>
            </a:r>
            <a:endParaRPr lang="vi-VN" altLang="ko-KR" sz="680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DEPARTMENT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8"/>
          <p:cNvSpPr>
            <a:spLocks noChangeArrowheads="1"/>
          </p:cNvSpPr>
          <p:nvPr/>
        </p:nvSpPr>
        <p:spPr bwMode="auto">
          <a:xfrm>
            <a:off x="9038799" y="4747806"/>
            <a:ext cx="761285" cy="35117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QA/QC </a:t>
            </a: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DEPARTMENT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9427070" y="4513316"/>
            <a:ext cx="0" cy="26551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6615803" y="4511553"/>
            <a:ext cx="869" cy="28158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3" name="AutoShape 18"/>
          <p:cNvSpPr>
            <a:spLocks noChangeArrowheads="1"/>
          </p:cNvSpPr>
          <p:nvPr/>
        </p:nvSpPr>
        <p:spPr bwMode="auto">
          <a:xfrm>
            <a:off x="8548514" y="5648543"/>
            <a:ext cx="1251570" cy="24932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endParaRPr lang="vi-VN" altLang="ko-KR" sz="675" b="1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MACHINE MAINTENANCE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algn="ctr" latinLnBrk="1">
              <a:lnSpc>
                <a:spcPct val="150000"/>
              </a:lnSpc>
              <a:defRPr/>
            </a:pP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4453580" y="3447913"/>
            <a:ext cx="20597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84217" y="587201"/>
            <a:ext cx="9614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 CHART</a:t>
            </a:r>
            <a:endParaRPr lang="en-US" sz="4000" dirty="0">
              <a:solidFill>
                <a:schemeClr val="accent2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4654423" y="4290072"/>
            <a:ext cx="2755" cy="25631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9869768" y="3806837"/>
            <a:ext cx="0" cy="25241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5" name="AutoShape 18"/>
          <p:cNvSpPr>
            <a:spLocks noChangeArrowheads="1"/>
          </p:cNvSpPr>
          <p:nvPr/>
        </p:nvSpPr>
        <p:spPr bwMode="auto">
          <a:xfrm>
            <a:off x="7127723" y="4020346"/>
            <a:ext cx="1026114" cy="26134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lvl="1" algn="ctr" latinLnBrk="1">
              <a:lnSpc>
                <a:spcPct val="150000"/>
              </a:lnSpc>
              <a:defRPr/>
            </a:pPr>
            <a:r>
              <a:rPr lang="en-US" altLang="ko-KR" sz="675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DAI TU FACTORY</a:t>
            </a:r>
            <a:endParaRPr lang="en-US" altLang="ko-KR" sz="675" b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6622152" y="5093652"/>
            <a:ext cx="0" cy="240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7596118" y="4295201"/>
            <a:ext cx="2755" cy="25631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9879924" y="4299807"/>
            <a:ext cx="2755" cy="25631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229702" y="5111408"/>
            <a:ext cx="0" cy="240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7988787" y="5093652"/>
            <a:ext cx="0" cy="2400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1" idx="2"/>
          </p:cNvCxnSpPr>
          <p:nvPr/>
        </p:nvCxnSpPr>
        <p:spPr>
          <a:xfrm>
            <a:off x="9419442" y="5098985"/>
            <a:ext cx="7628" cy="30614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6314527" y="5364654"/>
            <a:ext cx="2623" cy="272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7638157" y="5382750"/>
            <a:ext cx="2623" cy="272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9427070" y="5377802"/>
            <a:ext cx="2623" cy="272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1341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WAREHOUSE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47057" y="1566466"/>
            <a:ext cx="8610600" cy="83710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Arranged according to 5S. Fire/smoke alarm systems. Sprinkler system. Camera installed all around.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57" y="2514095"/>
            <a:ext cx="4524643" cy="2545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2673"/>
            <a:ext cx="5443945" cy="25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1341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WAREHOUSE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47057" y="1566466"/>
            <a:ext cx="8610600" cy="837100"/>
          </a:xfrm>
          <a:prstGeom prst="rect">
            <a:avLst/>
          </a:prstGeo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Arranged according to 5S. Fire/smoke alarm systems. Sprinkler system. Camera installed all around.</a:t>
            </a: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66" y="2403566"/>
            <a:ext cx="4488534" cy="3367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67" y="2403566"/>
            <a:ext cx="4488534" cy="33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FABRIC RELAXAION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85" y="1458238"/>
            <a:ext cx="6086524" cy="4572315"/>
          </a:xfrm>
        </p:spPr>
      </p:pic>
    </p:spTree>
    <p:extLst>
      <p:ext uri="{BB962C8B-B14F-4D97-AF65-F5344CB8AC3E}">
        <p14:creationId xmlns:p14="http://schemas.microsoft.com/office/powerpoint/2010/main" val="22847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55" y="1459879"/>
            <a:ext cx="8134233" cy="4351338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1341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CUTTING </a:t>
            </a:r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73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367</Words>
  <Application>Microsoft Office PowerPoint</Application>
  <PresentationFormat>Widescreen</PresentationFormat>
  <Paragraphs>113</Paragraphs>
  <Slides>27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맑은 고딕</vt:lpstr>
      <vt:lpstr>宋体</vt:lpstr>
      <vt:lpstr>Arial</vt:lpstr>
      <vt:lpstr>Calibri</vt:lpstr>
      <vt:lpstr>Calibri Light</vt:lpstr>
      <vt:lpstr>굴림</vt:lpstr>
      <vt:lpstr>Times New Roman</vt:lpstr>
      <vt:lpstr>Wingdings</vt:lpstr>
      <vt:lpstr>Office Theme</vt:lpstr>
      <vt:lpstr>TDT COMPANY PROFILE </vt:lpstr>
      <vt:lpstr>GENERAL INFORMATION</vt:lpstr>
      <vt:lpstr>FACTORY LAYOUT (TDT DIEM THUY)</vt:lpstr>
      <vt:lpstr>FACTORY LAYOUT (TDT DAI TU)</vt:lpstr>
      <vt:lpstr>PowerPoint Presentation</vt:lpstr>
      <vt:lpstr>WAREHOUSE</vt:lpstr>
      <vt:lpstr>WAREHOUSE</vt:lpstr>
      <vt:lpstr>               FABRIC RELAXAION</vt:lpstr>
      <vt:lpstr>              CUTTING SECTION</vt:lpstr>
      <vt:lpstr>SEWING FLOOR</vt:lpstr>
      <vt:lpstr>FINISHING SECTION</vt:lpstr>
      <vt:lpstr>QUALITY CONTROL SYSTEM</vt:lpstr>
      <vt:lpstr>PRODUCT</vt:lpstr>
      <vt:lpstr>PRODUCT</vt:lpstr>
      <vt:lpstr>PRODUCT</vt:lpstr>
      <vt:lpstr>PRODUCT</vt:lpstr>
      <vt:lpstr>PRODUCT</vt:lpstr>
      <vt:lpstr>PRODUCT</vt:lpstr>
      <vt:lpstr> BUYERS</vt:lpstr>
      <vt:lpstr> BUYERS</vt:lpstr>
      <vt:lpstr> BUYERS</vt:lpstr>
      <vt:lpstr> BUYERS</vt:lpstr>
      <vt:lpstr>CERTIFICATE (FACTORY AUDIT)</vt:lpstr>
      <vt:lpstr>LEAD TIME AND MOQ</vt:lpstr>
      <vt:lpstr>MARKET SHARE (2019)</vt:lpstr>
      <vt:lpstr>TDT AIM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Hồ Anh</dc:creator>
  <cp:lastModifiedBy>Viet Thang Nguyen</cp:lastModifiedBy>
  <cp:revision>50</cp:revision>
  <dcterms:created xsi:type="dcterms:W3CDTF">2018-01-05T07:23:58Z</dcterms:created>
  <dcterms:modified xsi:type="dcterms:W3CDTF">2020-06-16T05:29:31Z</dcterms:modified>
</cp:coreProperties>
</file>